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6" r:id="rId21"/>
    <p:sldId id="279" r:id="rId22"/>
    <p:sldId id="280" r:id="rId23"/>
    <p:sldId id="281" r:id="rId24"/>
    <p:sldId id="284" r:id="rId25"/>
    <p:sldId id="283" r:id="rId26"/>
    <p:sldId id="282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38" y="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7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6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8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0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6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0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6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4EB53-9E6A-47BF-B3E1-393F2CC30C18}" type="datetimeFigureOut">
              <a:rPr lang="en-US" smtClean="0"/>
              <a:t>07/19/20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581BC-1AE1-4865-AA17-F02609F6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2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905286" y="2264636"/>
            <a:ext cx="2136449" cy="15211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lang="en-US" sz="20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7397809" y="4375445"/>
            <a:ext cx="1384419" cy="8716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Bầu</a:t>
            </a:r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endParaRPr lang="en-US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211510" y="4415328"/>
            <a:ext cx="1384419" cy="8716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705458" y="2573307"/>
            <a:ext cx="1384419" cy="8716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endParaRPr lang="en-US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83378" y="2566586"/>
            <a:ext cx="1384419" cy="8716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357930" y="1163828"/>
            <a:ext cx="1384419" cy="8716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85330" y="803307"/>
            <a:ext cx="1384419" cy="8716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102122" y="4195984"/>
            <a:ext cx="1384419" cy="8716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endParaRPr lang="en-US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520867" y="1179609"/>
            <a:ext cx="1384419" cy="8716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>
            <a:stCxn id="10" idx="5"/>
            <a:endCxn id="2" idx="1"/>
          </p:cNvCxnSpPr>
          <p:nvPr/>
        </p:nvCxnSpPr>
        <p:spPr>
          <a:xfrm>
            <a:off x="4702543" y="1923627"/>
            <a:ext cx="515619" cy="563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4"/>
            <a:endCxn id="2" idx="0"/>
          </p:cNvCxnSpPr>
          <p:nvPr/>
        </p:nvCxnSpPr>
        <p:spPr>
          <a:xfrm flipH="1">
            <a:off x="5973511" y="1674978"/>
            <a:ext cx="4029" cy="5896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3"/>
            <a:endCxn id="2" idx="7"/>
          </p:cNvCxnSpPr>
          <p:nvPr/>
        </p:nvCxnSpPr>
        <p:spPr>
          <a:xfrm flipH="1">
            <a:off x="6728859" y="1907846"/>
            <a:ext cx="831814" cy="579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6"/>
            <a:endCxn id="2" idx="2"/>
          </p:cNvCxnSpPr>
          <p:nvPr/>
        </p:nvCxnSpPr>
        <p:spPr>
          <a:xfrm>
            <a:off x="4067797" y="3002422"/>
            <a:ext cx="837489" cy="22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2" idx="3"/>
          </p:cNvCxnSpPr>
          <p:nvPr/>
        </p:nvCxnSpPr>
        <p:spPr>
          <a:xfrm flipV="1">
            <a:off x="4283798" y="3563020"/>
            <a:ext cx="934364" cy="76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5" idx="2"/>
            <a:endCxn id="2" idx="6"/>
          </p:cNvCxnSpPr>
          <p:nvPr/>
        </p:nvCxnSpPr>
        <p:spPr>
          <a:xfrm flipH="1">
            <a:off x="7041735" y="3009143"/>
            <a:ext cx="663723" cy="160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" idx="0"/>
            <a:endCxn id="2" idx="4"/>
          </p:cNvCxnSpPr>
          <p:nvPr/>
        </p:nvCxnSpPr>
        <p:spPr>
          <a:xfrm flipV="1">
            <a:off x="5903720" y="3785787"/>
            <a:ext cx="69791" cy="629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" idx="0"/>
            <a:endCxn id="2" idx="5"/>
          </p:cNvCxnSpPr>
          <p:nvPr/>
        </p:nvCxnSpPr>
        <p:spPr>
          <a:xfrm flipH="1" flipV="1">
            <a:off x="6728859" y="3563020"/>
            <a:ext cx="1361160" cy="8124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072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/>
          <p:cNvSpPr/>
          <p:nvPr/>
        </p:nvSpPr>
        <p:spPr>
          <a:xfrm>
            <a:off x="2392680" y="247650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55</a:t>
            </a:r>
            <a:endParaRPr lang="en-US" sz="1400"/>
          </a:p>
        </p:txBody>
      </p:sp>
      <p:sp>
        <p:nvSpPr>
          <p:cNvPr id="6" name="Cube 5"/>
          <p:cNvSpPr/>
          <p:nvPr/>
        </p:nvSpPr>
        <p:spPr>
          <a:xfrm>
            <a:off x="4842510" y="241935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57</a:t>
            </a:r>
            <a:endParaRPr lang="en-US" sz="1400"/>
          </a:p>
        </p:txBody>
      </p:sp>
      <p:sp>
        <p:nvSpPr>
          <p:cNvPr id="7" name="Cube 6"/>
          <p:cNvSpPr/>
          <p:nvPr/>
        </p:nvSpPr>
        <p:spPr>
          <a:xfrm>
            <a:off x="3661410" y="241935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56</a:t>
            </a:r>
            <a:endParaRPr lang="en-US" sz="1400"/>
          </a:p>
        </p:txBody>
      </p:sp>
      <p:cxnSp>
        <p:nvCxnSpPr>
          <p:cNvPr id="4" name="Curved Connector 3"/>
          <p:cNvCxnSpPr>
            <a:stCxn id="3" idx="5"/>
          </p:cNvCxnSpPr>
          <p:nvPr/>
        </p:nvCxnSpPr>
        <p:spPr>
          <a:xfrm>
            <a:off x="3196590" y="2785586"/>
            <a:ext cx="478155" cy="30813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7" idx="5"/>
          </p:cNvCxnSpPr>
          <p:nvPr/>
        </p:nvCxnSpPr>
        <p:spPr>
          <a:xfrm>
            <a:off x="4465320" y="2728436"/>
            <a:ext cx="377190" cy="36528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ube 24"/>
          <p:cNvSpPr/>
          <p:nvPr/>
        </p:nvSpPr>
        <p:spPr>
          <a:xfrm>
            <a:off x="6196965" y="242316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58</a:t>
            </a:r>
            <a:endParaRPr lang="en-US" sz="1400"/>
          </a:p>
        </p:txBody>
      </p:sp>
      <p:sp>
        <p:nvSpPr>
          <p:cNvPr id="26" name="Cube 25"/>
          <p:cNvSpPr/>
          <p:nvPr/>
        </p:nvSpPr>
        <p:spPr>
          <a:xfrm>
            <a:off x="8747760" y="241935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9999</a:t>
            </a:r>
            <a:endParaRPr lang="en-US" sz="1400"/>
          </a:p>
        </p:txBody>
      </p:sp>
      <p:sp>
        <p:nvSpPr>
          <p:cNvPr id="27" name="Cube 26"/>
          <p:cNvSpPr/>
          <p:nvPr/>
        </p:nvSpPr>
        <p:spPr>
          <a:xfrm>
            <a:off x="7479030" y="239649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…</a:t>
            </a:r>
            <a:endParaRPr lang="en-US" sz="1400"/>
          </a:p>
        </p:txBody>
      </p:sp>
      <p:cxnSp>
        <p:nvCxnSpPr>
          <p:cNvPr id="28" name="Curved Connector 27"/>
          <p:cNvCxnSpPr>
            <a:stCxn id="25" idx="5"/>
          </p:cNvCxnSpPr>
          <p:nvPr/>
        </p:nvCxnSpPr>
        <p:spPr>
          <a:xfrm>
            <a:off x="7000875" y="2732246"/>
            <a:ext cx="478155" cy="36147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7" idx="5"/>
          </p:cNvCxnSpPr>
          <p:nvPr/>
        </p:nvCxnSpPr>
        <p:spPr>
          <a:xfrm>
            <a:off x="8282940" y="2705576"/>
            <a:ext cx="478155" cy="38814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5"/>
          </p:cNvCxnSpPr>
          <p:nvPr/>
        </p:nvCxnSpPr>
        <p:spPr>
          <a:xfrm>
            <a:off x="5646420" y="2728436"/>
            <a:ext cx="550545" cy="36528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99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3392681" y="1298961"/>
            <a:ext cx="5212934" cy="4161802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335" y="77679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615" y="3151729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02" y="3156002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303" y="5526661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383" y="77679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335" y="5526661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3" name="Straight Connector 12"/>
          <p:cNvCxnSpPr>
            <a:stCxn id="2" idx="4"/>
            <a:endCxn id="2" idx="1"/>
          </p:cNvCxnSpPr>
          <p:nvPr/>
        </p:nvCxnSpPr>
        <p:spPr>
          <a:xfrm>
            <a:off x="4433132" y="1298962"/>
            <a:ext cx="3132033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" idx="4"/>
            <a:endCxn id="2" idx="2"/>
          </p:cNvCxnSpPr>
          <p:nvPr/>
        </p:nvCxnSpPr>
        <p:spPr>
          <a:xfrm>
            <a:off x="4433132" y="1298962"/>
            <a:ext cx="0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" idx="4"/>
            <a:endCxn id="6" idx="1"/>
          </p:cNvCxnSpPr>
          <p:nvPr/>
        </p:nvCxnSpPr>
        <p:spPr>
          <a:xfrm>
            <a:off x="4433132" y="1298962"/>
            <a:ext cx="4172483" cy="2080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" idx="5"/>
            <a:endCxn id="7" idx="3"/>
          </p:cNvCxnSpPr>
          <p:nvPr/>
        </p:nvCxnSpPr>
        <p:spPr>
          <a:xfrm flipH="1">
            <a:off x="3392681" y="1298962"/>
            <a:ext cx="4172484" cy="20851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" idx="5"/>
            <a:endCxn id="2" idx="1"/>
          </p:cNvCxnSpPr>
          <p:nvPr/>
        </p:nvCxnSpPr>
        <p:spPr>
          <a:xfrm>
            <a:off x="7565165" y="1298962"/>
            <a:ext cx="0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5"/>
            <a:endCxn id="2" idx="2"/>
          </p:cNvCxnSpPr>
          <p:nvPr/>
        </p:nvCxnSpPr>
        <p:spPr>
          <a:xfrm flipH="1">
            <a:off x="4433132" y="1298962"/>
            <a:ext cx="3132033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" idx="0"/>
            <a:endCxn id="2" idx="3"/>
          </p:cNvCxnSpPr>
          <p:nvPr/>
        </p:nvCxnSpPr>
        <p:spPr>
          <a:xfrm flipH="1">
            <a:off x="3392681" y="3379862"/>
            <a:ext cx="52129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1"/>
            <a:endCxn id="2" idx="2"/>
          </p:cNvCxnSpPr>
          <p:nvPr/>
        </p:nvCxnSpPr>
        <p:spPr>
          <a:xfrm flipH="1">
            <a:off x="4433132" y="3379862"/>
            <a:ext cx="4172483" cy="2080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3"/>
            <a:endCxn id="2" idx="1"/>
          </p:cNvCxnSpPr>
          <p:nvPr/>
        </p:nvCxnSpPr>
        <p:spPr>
          <a:xfrm>
            <a:off x="3392681" y="3384135"/>
            <a:ext cx="4172484" cy="20766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Multiply 47"/>
          <p:cNvSpPr/>
          <p:nvPr/>
        </p:nvSpPr>
        <p:spPr>
          <a:xfrm>
            <a:off x="4234663" y="856041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y 48"/>
          <p:cNvSpPr/>
          <p:nvPr/>
        </p:nvSpPr>
        <p:spPr>
          <a:xfrm>
            <a:off x="7463615" y="856040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2959983" y="3260220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4378583" y="5635152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1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56" y="2676830"/>
            <a:ext cx="1553269" cy="16346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72" y="4918328"/>
            <a:ext cx="807433" cy="779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86" y="4324586"/>
            <a:ext cx="807433" cy="7790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158" y="2662331"/>
            <a:ext cx="807433" cy="7790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73" y="511899"/>
            <a:ext cx="807433" cy="779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7" y="976103"/>
            <a:ext cx="807433" cy="779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74" y="2853386"/>
            <a:ext cx="807433" cy="7790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240" y="4415842"/>
            <a:ext cx="807433" cy="77903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789443" y="1875203"/>
            <a:ext cx="1339913" cy="810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3"/>
            <a:endCxn id="5" idx="1"/>
          </p:cNvCxnSpPr>
          <p:nvPr/>
        </p:nvCxnSpPr>
        <p:spPr>
          <a:xfrm>
            <a:off x="3113591" y="3051847"/>
            <a:ext cx="2015765" cy="442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</p:cNvCxnSpPr>
          <p:nvPr/>
        </p:nvCxnSpPr>
        <p:spPr>
          <a:xfrm flipV="1">
            <a:off x="3850519" y="4247260"/>
            <a:ext cx="1333442" cy="466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2"/>
            <a:endCxn id="42" idx="0"/>
          </p:cNvCxnSpPr>
          <p:nvPr/>
        </p:nvCxnSpPr>
        <p:spPr>
          <a:xfrm>
            <a:off x="5905990" y="1290930"/>
            <a:ext cx="32034" cy="994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1"/>
            <a:endCxn id="5" idx="3"/>
          </p:cNvCxnSpPr>
          <p:nvPr/>
        </p:nvCxnSpPr>
        <p:spPr>
          <a:xfrm flipH="1">
            <a:off x="6682625" y="3242902"/>
            <a:ext cx="1921049" cy="251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645911" y="1755134"/>
            <a:ext cx="1178286" cy="930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230138" y="22859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Ngân hàng X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Arrow Connector 42"/>
          <p:cNvCxnSpPr>
            <a:stCxn id="16" idx="0"/>
            <a:endCxn id="5" idx="2"/>
          </p:cNvCxnSpPr>
          <p:nvPr/>
        </p:nvCxnSpPr>
        <p:spPr>
          <a:xfrm flipV="1">
            <a:off x="5905989" y="4311461"/>
            <a:ext cx="2" cy="606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Vertical Scroll 49"/>
          <p:cNvSpPr/>
          <p:nvPr/>
        </p:nvSpPr>
        <p:spPr>
          <a:xfrm>
            <a:off x="6575209" y="3680431"/>
            <a:ext cx="726133" cy="670414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Sổ cái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22" idx="1"/>
          </p:cNvCxnSpPr>
          <p:nvPr/>
        </p:nvCxnSpPr>
        <p:spPr>
          <a:xfrm flipH="1" flipV="1">
            <a:off x="7239431" y="4350845"/>
            <a:ext cx="556809" cy="454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37" y="1096172"/>
            <a:ext cx="807433" cy="7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07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>
            <a:off x="3802093" y="1680447"/>
            <a:ext cx="1520410" cy="974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0" idx="3"/>
            <a:endCxn id="2" idx="1"/>
          </p:cNvCxnSpPr>
          <p:nvPr/>
        </p:nvCxnSpPr>
        <p:spPr>
          <a:xfrm>
            <a:off x="3254225" y="3298680"/>
            <a:ext cx="2038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850519" y="3986962"/>
            <a:ext cx="1442198" cy="727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2"/>
            <a:endCxn id="2" idx="0"/>
          </p:cNvCxnSpPr>
          <p:nvPr/>
        </p:nvCxnSpPr>
        <p:spPr>
          <a:xfrm>
            <a:off x="5863764" y="1186583"/>
            <a:ext cx="0" cy="1338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1"/>
            <a:endCxn id="2" idx="3"/>
          </p:cNvCxnSpPr>
          <p:nvPr/>
        </p:nvCxnSpPr>
        <p:spPr>
          <a:xfrm flipH="1">
            <a:off x="6434811" y="3282597"/>
            <a:ext cx="2059406" cy="16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434811" y="1680446"/>
            <a:ext cx="1361430" cy="957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230138" y="22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Arrow Connector 42"/>
          <p:cNvCxnSpPr>
            <a:stCxn id="32" idx="0"/>
            <a:endCxn id="2" idx="2"/>
          </p:cNvCxnSpPr>
          <p:nvPr/>
        </p:nvCxnSpPr>
        <p:spPr>
          <a:xfrm flipV="1">
            <a:off x="5863764" y="4072599"/>
            <a:ext cx="0" cy="1218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6434811" y="3986962"/>
            <a:ext cx="1361432" cy="847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786" y="1399406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274" y="73031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241" y="1349062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217" y="3054464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246" y="307054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01" y="4485969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274" y="5291136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06" y="4834870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17" y="2524761"/>
            <a:ext cx="1142094" cy="15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62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>
            <a:off x="3802093" y="1680447"/>
            <a:ext cx="1520410" cy="974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" idx="1"/>
          </p:cNvCxnSpPr>
          <p:nvPr/>
        </p:nvCxnSpPr>
        <p:spPr>
          <a:xfrm>
            <a:off x="3254225" y="3298680"/>
            <a:ext cx="2038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850519" y="3993410"/>
            <a:ext cx="1430067" cy="720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" idx="0"/>
          </p:cNvCxnSpPr>
          <p:nvPr/>
        </p:nvCxnSpPr>
        <p:spPr>
          <a:xfrm>
            <a:off x="5863764" y="1186583"/>
            <a:ext cx="0" cy="1338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" idx="3"/>
          </p:cNvCxnSpPr>
          <p:nvPr/>
        </p:nvCxnSpPr>
        <p:spPr>
          <a:xfrm flipH="1">
            <a:off x="6434811" y="3298680"/>
            <a:ext cx="20594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434811" y="1680446"/>
            <a:ext cx="1361430" cy="957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230138" y="2285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Arrow Connector 42"/>
          <p:cNvCxnSpPr>
            <a:endCxn id="2" idx="2"/>
          </p:cNvCxnSpPr>
          <p:nvPr/>
        </p:nvCxnSpPr>
        <p:spPr>
          <a:xfrm flipV="1">
            <a:off x="5863764" y="4072599"/>
            <a:ext cx="0" cy="1218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6446942" y="4035604"/>
            <a:ext cx="1349301" cy="799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17" y="2524761"/>
            <a:ext cx="1142094" cy="15478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48" y="307054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6" name="Multiply 35"/>
          <p:cNvSpPr/>
          <p:nvPr/>
        </p:nvSpPr>
        <p:spPr>
          <a:xfrm>
            <a:off x="2942929" y="3174765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46" y="140864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9" name="Multiply 38"/>
          <p:cNvSpPr/>
          <p:nvPr/>
        </p:nvSpPr>
        <p:spPr>
          <a:xfrm>
            <a:off x="3375627" y="1512865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274" y="73031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1" name="Multiply 40"/>
          <p:cNvSpPr/>
          <p:nvPr/>
        </p:nvSpPr>
        <p:spPr>
          <a:xfrm>
            <a:off x="5766555" y="834535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009" y="133824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5" name="Multiply 44"/>
          <p:cNvSpPr/>
          <p:nvPr/>
        </p:nvSpPr>
        <p:spPr>
          <a:xfrm>
            <a:off x="8032779" y="1442465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217" y="307054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7" name="Multiply 46"/>
          <p:cNvSpPr/>
          <p:nvPr/>
        </p:nvSpPr>
        <p:spPr>
          <a:xfrm>
            <a:off x="8732498" y="3174765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115" y="4834871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9" name="Multiply 48"/>
          <p:cNvSpPr/>
          <p:nvPr/>
        </p:nvSpPr>
        <p:spPr>
          <a:xfrm>
            <a:off x="7866396" y="4939089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20" y="5291136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1" name="Multiply 50"/>
          <p:cNvSpPr/>
          <p:nvPr/>
        </p:nvSpPr>
        <p:spPr>
          <a:xfrm>
            <a:off x="5775101" y="5395354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540" y="4504315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3" name="Multiply 52"/>
          <p:cNvSpPr/>
          <p:nvPr/>
        </p:nvSpPr>
        <p:spPr>
          <a:xfrm>
            <a:off x="3417821" y="4608533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5365151" y="2621656"/>
            <a:ext cx="934645" cy="81919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70" y="3859356"/>
            <a:ext cx="1359601" cy="1319016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7" idx="3"/>
          </p:cNvCxnSpPr>
          <p:nvPr/>
        </p:nvCxnSpPr>
        <p:spPr>
          <a:xfrm flipV="1">
            <a:off x="2333271" y="3595090"/>
            <a:ext cx="2909944" cy="923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51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3392681" y="1298961"/>
            <a:ext cx="5212934" cy="4161802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2" idx="4"/>
            <a:endCxn id="2" idx="1"/>
          </p:cNvCxnSpPr>
          <p:nvPr/>
        </p:nvCxnSpPr>
        <p:spPr>
          <a:xfrm>
            <a:off x="4433132" y="1298962"/>
            <a:ext cx="3132033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" idx="4"/>
            <a:endCxn id="2" idx="2"/>
          </p:cNvCxnSpPr>
          <p:nvPr/>
        </p:nvCxnSpPr>
        <p:spPr>
          <a:xfrm>
            <a:off x="4433132" y="1298962"/>
            <a:ext cx="0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" idx="4"/>
          </p:cNvCxnSpPr>
          <p:nvPr/>
        </p:nvCxnSpPr>
        <p:spPr>
          <a:xfrm>
            <a:off x="4433132" y="1298962"/>
            <a:ext cx="4172483" cy="2080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" idx="5"/>
          </p:cNvCxnSpPr>
          <p:nvPr/>
        </p:nvCxnSpPr>
        <p:spPr>
          <a:xfrm flipH="1">
            <a:off x="3392681" y="1298962"/>
            <a:ext cx="4172484" cy="20851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" idx="5"/>
            <a:endCxn id="2" idx="1"/>
          </p:cNvCxnSpPr>
          <p:nvPr/>
        </p:nvCxnSpPr>
        <p:spPr>
          <a:xfrm>
            <a:off x="7565165" y="1298962"/>
            <a:ext cx="0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5"/>
            <a:endCxn id="2" idx="2"/>
          </p:cNvCxnSpPr>
          <p:nvPr/>
        </p:nvCxnSpPr>
        <p:spPr>
          <a:xfrm flipH="1">
            <a:off x="4433132" y="1298962"/>
            <a:ext cx="3132033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" idx="0"/>
            <a:endCxn id="2" idx="3"/>
          </p:cNvCxnSpPr>
          <p:nvPr/>
        </p:nvCxnSpPr>
        <p:spPr>
          <a:xfrm flipH="1">
            <a:off x="3392681" y="3379862"/>
            <a:ext cx="52129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" idx="2"/>
          </p:cNvCxnSpPr>
          <p:nvPr/>
        </p:nvCxnSpPr>
        <p:spPr>
          <a:xfrm flipH="1">
            <a:off x="4433132" y="3379862"/>
            <a:ext cx="4172483" cy="2080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" idx="1"/>
          </p:cNvCxnSpPr>
          <p:nvPr/>
        </p:nvCxnSpPr>
        <p:spPr>
          <a:xfrm>
            <a:off x="3392681" y="3384135"/>
            <a:ext cx="4172484" cy="20766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80" y="2884541"/>
            <a:ext cx="598695" cy="577635"/>
          </a:xfrm>
          <a:prstGeom prst="rect">
            <a:avLst/>
          </a:prstGeom>
        </p:spPr>
      </p:pic>
      <p:sp>
        <p:nvSpPr>
          <p:cNvPr id="36" name="Vertical Scroll 35"/>
          <p:cNvSpPr/>
          <p:nvPr/>
        </p:nvSpPr>
        <p:spPr>
          <a:xfrm>
            <a:off x="2638644" y="3173359"/>
            <a:ext cx="747498" cy="413005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Sổ cái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437" y="584916"/>
            <a:ext cx="598695" cy="577635"/>
          </a:xfrm>
          <a:prstGeom prst="rect">
            <a:avLst/>
          </a:prstGeom>
        </p:spPr>
      </p:pic>
      <p:sp>
        <p:nvSpPr>
          <p:cNvPr id="38" name="Vertical Scroll 37"/>
          <p:cNvSpPr/>
          <p:nvPr/>
        </p:nvSpPr>
        <p:spPr>
          <a:xfrm>
            <a:off x="4277301" y="873734"/>
            <a:ext cx="747498" cy="413005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Sổ cái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275" y="584916"/>
            <a:ext cx="598695" cy="577635"/>
          </a:xfrm>
          <a:prstGeom prst="rect">
            <a:avLst/>
          </a:prstGeom>
        </p:spPr>
      </p:pic>
      <p:sp>
        <p:nvSpPr>
          <p:cNvPr id="40" name="Vertical Scroll 39"/>
          <p:cNvSpPr/>
          <p:nvPr/>
        </p:nvSpPr>
        <p:spPr>
          <a:xfrm>
            <a:off x="7474139" y="873734"/>
            <a:ext cx="747498" cy="413005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Sổ cái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154" y="3008729"/>
            <a:ext cx="598695" cy="577635"/>
          </a:xfrm>
          <a:prstGeom prst="rect">
            <a:avLst/>
          </a:prstGeom>
        </p:spPr>
      </p:pic>
      <p:sp>
        <p:nvSpPr>
          <p:cNvPr id="42" name="Vertical Scroll 41"/>
          <p:cNvSpPr/>
          <p:nvPr/>
        </p:nvSpPr>
        <p:spPr>
          <a:xfrm>
            <a:off x="9055018" y="3297547"/>
            <a:ext cx="747498" cy="413005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Sổ cái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53" y="5505032"/>
            <a:ext cx="598695" cy="577635"/>
          </a:xfrm>
          <a:prstGeom prst="rect">
            <a:avLst/>
          </a:prstGeom>
        </p:spPr>
      </p:pic>
      <p:sp>
        <p:nvSpPr>
          <p:cNvPr id="44" name="Vertical Scroll 43"/>
          <p:cNvSpPr/>
          <p:nvPr/>
        </p:nvSpPr>
        <p:spPr>
          <a:xfrm>
            <a:off x="4420817" y="5793850"/>
            <a:ext cx="747498" cy="413005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Sổ cái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01" y="5505032"/>
            <a:ext cx="598695" cy="577635"/>
          </a:xfrm>
          <a:prstGeom prst="rect">
            <a:avLst/>
          </a:prstGeom>
        </p:spPr>
      </p:pic>
      <p:sp>
        <p:nvSpPr>
          <p:cNvPr id="46" name="Vertical Scroll 45"/>
          <p:cNvSpPr/>
          <p:nvPr/>
        </p:nvSpPr>
        <p:spPr>
          <a:xfrm>
            <a:off x="7847565" y="5793850"/>
            <a:ext cx="747498" cy="413005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Sổ cái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2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3392681" y="1298961"/>
            <a:ext cx="5212934" cy="4161802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335" y="77679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615" y="3151729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02" y="3156002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303" y="5526661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383" y="77679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335" y="5526661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3" name="Straight Connector 12"/>
          <p:cNvCxnSpPr>
            <a:stCxn id="2" idx="4"/>
            <a:endCxn id="2" idx="1"/>
          </p:cNvCxnSpPr>
          <p:nvPr/>
        </p:nvCxnSpPr>
        <p:spPr>
          <a:xfrm>
            <a:off x="4433132" y="1298962"/>
            <a:ext cx="3132033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" idx="4"/>
            <a:endCxn id="2" idx="2"/>
          </p:cNvCxnSpPr>
          <p:nvPr/>
        </p:nvCxnSpPr>
        <p:spPr>
          <a:xfrm>
            <a:off x="4433132" y="1298962"/>
            <a:ext cx="0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" idx="4"/>
            <a:endCxn id="6" idx="1"/>
          </p:cNvCxnSpPr>
          <p:nvPr/>
        </p:nvCxnSpPr>
        <p:spPr>
          <a:xfrm>
            <a:off x="4433132" y="1298962"/>
            <a:ext cx="4172483" cy="2080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" idx="5"/>
            <a:endCxn id="7" idx="3"/>
          </p:cNvCxnSpPr>
          <p:nvPr/>
        </p:nvCxnSpPr>
        <p:spPr>
          <a:xfrm flipH="1">
            <a:off x="3392681" y="1298962"/>
            <a:ext cx="4172484" cy="20851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" idx="5"/>
            <a:endCxn id="2" idx="1"/>
          </p:cNvCxnSpPr>
          <p:nvPr/>
        </p:nvCxnSpPr>
        <p:spPr>
          <a:xfrm>
            <a:off x="7565165" y="1298962"/>
            <a:ext cx="0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5"/>
            <a:endCxn id="2" idx="2"/>
          </p:cNvCxnSpPr>
          <p:nvPr/>
        </p:nvCxnSpPr>
        <p:spPr>
          <a:xfrm flipH="1">
            <a:off x="4433132" y="1298962"/>
            <a:ext cx="3132033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" idx="0"/>
            <a:endCxn id="2" idx="3"/>
          </p:cNvCxnSpPr>
          <p:nvPr/>
        </p:nvCxnSpPr>
        <p:spPr>
          <a:xfrm flipH="1">
            <a:off x="3392681" y="3379862"/>
            <a:ext cx="52129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1"/>
            <a:endCxn id="2" idx="2"/>
          </p:cNvCxnSpPr>
          <p:nvPr/>
        </p:nvCxnSpPr>
        <p:spPr>
          <a:xfrm flipH="1">
            <a:off x="4433132" y="3379862"/>
            <a:ext cx="4172483" cy="2080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3"/>
            <a:endCxn id="2" idx="1"/>
          </p:cNvCxnSpPr>
          <p:nvPr/>
        </p:nvCxnSpPr>
        <p:spPr>
          <a:xfrm>
            <a:off x="3392681" y="3384135"/>
            <a:ext cx="4172484" cy="20766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577" y="3042501"/>
            <a:ext cx="20478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96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3392681" y="1298961"/>
            <a:ext cx="5212934" cy="4161802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335" y="77679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303" y="5526661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383" y="77679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335" y="5526661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3" name="Straight Connector 12"/>
          <p:cNvCxnSpPr>
            <a:stCxn id="2" idx="4"/>
            <a:endCxn id="2" idx="1"/>
          </p:cNvCxnSpPr>
          <p:nvPr/>
        </p:nvCxnSpPr>
        <p:spPr>
          <a:xfrm>
            <a:off x="4433132" y="1298962"/>
            <a:ext cx="3132033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" idx="4"/>
            <a:endCxn id="2" idx="2"/>
          </p:cNvCxnSpPr>
          <p:nvPr/>
        </p:nvCxnSpPr>
        <p:spPr>
          <a:xfrm>
            <a:off x="4433132" y="1298962"/>
            <a:ext cx="0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" idx="4"/>
          </p:cNvCxnSpPr>
          <p:nvPr/>
        </p:nvCxnSpPr>
        <p:spPr>
          <a:xfrm>
            <a:off x="4433132" y="1298962"/>
            <a:ext cx="4172483" cy="2080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" idx="5"/>
          </p:cNvCxnSpPr>
          <p:nvPr/>
        </p:nvCxnSpPr>
        <p:spPr>
          <a:xfrm flipH="1">
            <a:off x="3392681" y="1298962"/>
            <a:ext cx="4172484" cy="20851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" idx="5"/>
            <a:endCxn id="2" idx="1"/>
          </p:cNvCxnSpPr>
          <p:nvPr/>
        </p:nvCxnSpPr>
        <p:spPr>
          <a:xfrm>
            <a:off x="7565165" y="1298962"/>
            <a:ext cx="0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5"/>
            <a:endCxn id="2" idx="2"/>
          </p:cNvCxnSpPr>
          <p:nvPr/>
        </p:nvCxnSpPr>
        <p:spPr>
          <a:xfrm flipH="1">
            <a:off x="4433132" y="1298962"/>
            <a:ext cx="3132033" cy="416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" idx="0"/>
            <a:endCxn id="2" idx="3"/>
          </p:cNvCxnSpPr>
          <p:nvPr/>
        </p:nvCxnSpPr>
        <p:spPr>
          <a:xfrm flipH="1">
            <a:off x="3392681" y="3379862"/>
            <a:ext cx="52129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" idx="2"/>
          </p:cNvCxnSpPr>
          <p:nvPr/>
        </p:nvCxnSpPr>
        <p:spPr>
          <a:xfrm flipH="1">
            <a:off x="4433132" y="3379862"/>
            <a:ext cx="4172483" cy="2080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" idx="1"/>
          </p:cNvCxnSpPr>
          <p:nvPr/>
        </p:nvCxnSpPr>
        <p:spPr>
          <a:xfrm>
            <a:off x="3392681" y="3384135"/>
            <a:ext cx="4172484" cy="20766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577" y="3042501"/>
            <a:ext cx="2047875" cy="5429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02" y="3156002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Multiply 21"/>
          <p:cNvSpPr/>
          <p:nvPr/>
        </p:nvSpPr>
        <p:spPr>
          <a:xfrm>
            <a:off x="2959982" y="3226924"/>
            <a:ext cx="194418" cy="2392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03" y="2991829"/>
            <a:ext cx="799944" cy="77606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4" idx="3"/>
            <a:endCxn id="20" idx="1"/>
          </p:cNvCxnSpPr>
          <p:nvPr/>
        </p:nvCxnSpPr>
        <p:spPr>
          <a:xfrm>
            <a:off x="1792347" y="3379862"/>
            <a:ext cx="929355" cy="4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605615" y="2991828"/>
            <a:ext cx="982767" cy="77606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508" y="3151727"/>
            <a:ext cx="670979" cy="456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4" name="Oval 33"/>
          <p:cNvSpPr/>
          <p:nvPr/>
        </p:nvSpPr>
        <p:spPr>
          <a:xfrm>
            <a:off x="9902437" y="1085316"/>
            <a:ext cx="1835210" cy="163244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28" idx="1"/>
            <a:endCxn id="34" idx="2"/>
          </p:cNvCxnSpPr>
          <p:nvPr/>
        </p:nvCxnSpPr>
        <p:spPr>
          <a:xfrm flipV="1">
            <a:off x="8749538" y="1901539"/>
            <a:ext cx="1152899" cy="1203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5"/>
            <a:endCxn id="34" idx="4"/>
          </p:cNvCxnSpPr>
          <p:nvPr/>
        </p:nvCxnSpPr>
        <p:spPr>
          <a:xfrm flipV="1">
            <a:off x="9444459" y="2717761"/>
            <a:ext cx="1375583" cy="936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050" y="1418602"/>
            <a:ext cx="1019983" cy="875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6" name="TextBox 45"/>
          <p:cNvSpPr txBox="1"/>
          <p:nvPr/>
        </p:nvSpPr>
        <p:spPr>
          <a:xfrm>
            <a:off x="10467004" y="229386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851" y="862625"/>
            <a:ext cx="300750" cy="2423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49" y="862624"/>
            <a:ext cx="300750" cy="24231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276" y="3226924"/>
            <a:ext cx="300750" cy="24231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197" y="5615091"/>
            <a:ext cx="300750" cy="24231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49" y="5606477"/>
            <a:ext cx="300750" cy="2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ded Corner 2"/>
          <p:cNvSpPr/>
          <p:nvPr/>
        </p:nvSpPr>
        <p:spPr>
          <a:xfrm>
            <a:off x="1650734" y="2256088"/>
            <a:ext cx="1170774" cy="1486969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354" y="2256089"/>
            <a:ext cx="1275752" cy="14869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950" y="2522518"/>
            <a:ext cx="44080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117ae605a3a02bf47978fba60ef2bf4a08a73eb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34b0124d9a1a088c8cab6d9de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1192" y="1577261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 băm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7665" y="1500347"/>
            <a:ext cx="1596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dữ liệu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09690" y="1392594"/>
            <a:ext cx="21130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băm</a:t>
            </a:r>
          </a:p>
          <a:p>
            <a:pPr algn="ctr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(SHA256)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>
            <a:stCxn id="3" idx="3"/>
            <a:endCxn id="4" idx="1"/>
          </p:cNvCxnSpPr>
          <p:nvPr/>
        </p:nvCxnSpPr>
        <p:spPr>
          <a:xfrm>
            <a:off x="2821508" y="2999573"/>
            <a:ext cx="13068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</p:cNvCxnSpPr>
          <p:nvPr/>
        </p:nvCxnSpPr>
        <p:spPr>
          <a:xfrm flipV="1">
            <a:off x="5404106" y="2999572"/>
            <a:ext cx="1050844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93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5155" y="260646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Xin chào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15155" y="3611804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Xin, chào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5096" y="2606467"/>
            <a:ext cx="742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117ae605a3a02bf47978fba60ef2bf4a08a73eb34b0124d9a1a088c8cab6d9de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5095" y="3611804"/>
            <a:ext cx="753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efb4000e96d16386e3d22b7d512b529ec83b3c51c1b1b3b39f110cbeaa730d99</a:t>
            </a:r>
          </a:p>
        </p:txBody>
      </p:sp>
      <p:cxnSp>
        <p:nvCxnSpPr>
          <p:cNvPr id="8" name="Straight Arrow Connector 7"/>
          <p:cNvCxnSpPr>
            <a:stCxn id="2" idx="3"/>
            <a:endCxn id="5" idx="1"/>
          </p:cNvCxnSpPr>
          <p:nvPr/>
        </p:nvCxnSpPr>
        <p:spPr>
          <a:xfrm>
            <a:off x="2599720" y="2791133"/>
            <a:ext cx="11153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599720" y="3796470"/>
            <a:ext cx="11153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0"/>
            <a:endCxn id="2" idx="0"/>
          </p:cNvCxnSpPr>
          <p:nvPr/>
        </p:nvCxnSpPr>
        <p:spPr>
          <a:xfrm rot="16200000" flipV="1">
            <a:off x="4766471" y="-52566"/>
            <a:ext cx="12700" cy="5318065"/>
          </a:xfrm>
          <a:prstGeom prst="curvedConnector3">
            <a:avLst>
              <a:gd name="adj1" fmla="val 1294615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Multiply 12"/>
          <p:cNvSpPr/>
          <p:nvPr/>
        </p:nvSpPr>
        <p:spPr>
          <a:xfrm>
            <a:off x="4384896" y="499596"/>
            <a:ext cx="820150" cy="91596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/>
          <p:cNvSpPr/>
          <p:nvPr/>
        </p:nvSpPr>
        <p:spPr>
          <a:xfrm>
            <a:off x="4076700" y="1828800"/>
            <a:ext cx="2979420" cy="251460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Snip Single Corner Rectangle 9"/>
          <p:cNvSpPr/>
          <p:nvPr/>
        </p:nvSpPr>
        <p:spPr>
          <a:xfrm>
            <a:off x="4962644" y="2868930"/>
            <a:ext cx="601980" cy="91440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.doc</a:t>
            </a:r>
            <a:endParaRPr lang="en-US" sz="1400"/>
          </a:p>
        </p:txBody>
      </p:sp>
      <p:sp>
        <p:nvSpPr>
          <p:cNvPr id="11" name="Snip Single Corner Rectangle 10"/>
          <p:cNvSpPr/>
          <p:nvPr/>
        </p:nvSpPr>
        <p:spPr>
          <a:xfrm>
            <a:off x="5663568" y="2868930"/>
            <a:ext cx="601980" cy="91440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.pdf</a:t>
            </a:r>
            <a:endParaRPr lang="en-US" sz="1400"/>
          </a:p>
        </p:txBody>
      </p:sp>
      <p:sp>
        <p:nvSpPr>
          <p:cNvPr id="12" name="Snip Single Corner Rectangle 11"/>
          <p:cNvSpPr/>
          <p:nvPr/>
        </p:nvSpPr>
        <p:spPr>
          <a:xfrm>
            <a:off x="4261721" y="2868930"/>
            <a:ext cx="601980" cy="91440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.txt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45857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and Round Single Corner Rectangle 1"/>
          <p:cNvSpPr/>
          <p:nvPr/>
        </p:nvSpPr>
        <p:spPr>
          <a:xfrm>
            <a:off x="2700471" y="1999716"/>
            <a:ext cx="2999574" cy="1880075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MD5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128bit</a:t>
            </a:r>
          </a:p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 dài chuỗi: 32 ký tự</a:t>
            </a:r>
          </a:p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Kém an toàn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nip and Round Single Corner Rectangle 2"/>
          <p:cNvSpPr/>
          <p:nvPr/>
        </p:nvSpPr>
        <p:spPr>
          <a:xfrm>
            <a:off x="6858933" y="1999716"/>
            <a:ext cx="2999574" cy="1880075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SHA256</a:t>
            </a:r>
          </a:p>
          <a:p>
            <a:pPr algn="ctr"/>
            <a:endParaRPr lang="en-US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256 bit</a:t>
            </a:r>
          </a:p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 dài chuỗi: 64 ký tự</a:t>
            </a:r>
          </a:p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toàn cao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422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and Round Single Corner Rectangle 1"/>
          <p:cNvSpPr/>
          <p:nvPr/>
        </p:nvSpPr>
        <p:spPr>
          <a:xfrm>
            <a:off x="1259006" y="2026339"/>
            <a:ext cx="2372716" cy="1725265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SHA256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8824" y="1226025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băm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27477" y="2026338"/>
            <a:ext cx="2435551" cy="1725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/>
          <p:cNvSpPr/>
          <p:nvPr/>
        </p:nvSpPr>
        <p:spPr>
          <a:xfrm>
            <a:off x="9562743" y="1751888"/>
            <a:ext cx="2102265" cy="199971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579" y="2530718"/>
            <a:ext cx="761060" cy="832051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3905188" y="2489544"/>
            <a:ext cx="914400" cy="9144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73722" y="1226026"/>
            <a:ext cx="274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 hóa bất đối xứng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338526" y="1226026"/>
            <a:ext cx="2550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 thể thay đổi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Equal 19"/>
          <p:cNvSpPr/>
          <p:nvPr/>
        </p:nvSpPr>
        <p:spPr>
          <a:xfrm>
            <a:off x="7973226" y="2468181"/>
            <a:ext cx="1204957" cy="935763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872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8374" y="1734797"/>
            <a:ext cx="30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 hóa khóa công khai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67327" y="2674834"/>
            <a:ext cx="986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“Thuật toán được Ron Rivest, Adi Shamir và Len Adleman mô tả lần đầu tiên vào năm 1977 tại Học viện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Massachusetts (MIT). Tên của thuật toán lấy từ 3 chữ cái đầu của 3 tác giả”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65597" y="3553380"/>
            <a:ext cx="1665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Theo Wikipedia</a:t>
            </a:r>
          </a:p>
        </p:txBody>
      </p:sp>
    </p:spTree>
    <p:extLst>
      <p:ext uri="{BB962C8B-B14F-4D97-AF65-F5344CB8AC3E}">
        <p14:creationId xmlns:p14="http://schemas.microsoft.com/office/powerpoint/2010/main" val="2794994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24775" y="1709160"/>
            <a:ext cx="8033047" cy="3375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82091" y="2334315"/>
            <a:ext cx="1974079" cy="7007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Peer0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82091" y="3987269"/>
            <a:ext cx="1974079" cy="700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1726" y="2334315"/>
            <a:ext cx="1974079" cy="7007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CA-MSP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31908" y="2334314"/>
            <a:ext cx="1974079" cy="7007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Orderer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82091" y="3987268"/>
            <a:ext cx="1974079" cy="7007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CouchDB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2779820" y="3879791"/>
            <a:ext cx="1076770" cy="808232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ound Diagonal Corner Rectangle 17"/>
          <p:cNvSpPr/>
          <p:nvPr/>
        </p:nvSpPr>
        <p:spPr>
          <a:xfrm>
            <a:off x="4711635" y="3879791"/>
            <a:ext cx="1076770" cy="808232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Crypto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0692" y="1225614"/>
            <a:ext cx="654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Org1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05739" y="1926171"/>
            <a:ext cx="25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peer0.org1.example.com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49589" y="1926171"/>
            <a:ext cx="2179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orderer.example.com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77056" y="1937589"/>
            <a:ext cx="218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ca.org1.example.com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62" y="959999"/>
            <a:ext cx="835130" cy="7491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127" y="2480929"/>
            <a:ext cx="471772" cy="40752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134" y="2476362"/>
            <a:ext cx="471772" cy="40752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38" y="2476361"/>
            <a:ext cx="471772" cy="4075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38" y="4133883"/>
            <a:ext cx="471772" cy="40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75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iley Face 1"/>
          <p:cNvSpPr/>
          <p:nvPr/>
        </p:nvSpPr>
        <p:spPr>
          <a:xfrm>
            <a:off x="2769031" y="1486178"/>
            <a:ext cx="1102407" cy="1093861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8244915" y="1486178"/>
            <a:ext cx="1102407" cy="1093861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7832" y="26925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93343" y="269138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5417022" y="865328"/>
            <a:ext cx="1282308" cy="906475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bí mật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24" y="3225768"/>
            <a:ext cx="1237892" cy="1073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3354" y="4326747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 công khai của Bob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74816" y="4326747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Khóa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bí mật của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241" y="3225768"/>
            <a:ext cx="1204122" cy="10485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77" y="3225768"/>
            <a:ext cx="1237892" cy="10734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4607" y="4326747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 công khai của Alice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16069" y="4326747"/>
            <a:ext cx="2249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Khóa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bí mật của Alice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494" y="3225768"/>
            <a:ext cx="1204122" cy="1048578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>
            <a:off x="3960184" y="1865807"/>
            <a:ext cx="4195985" cy="484632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31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iley Face 1"/>
          <p:cNvSpPr/>
          <p:nvPr/>
        </p:nvSpPr>
        <p:spPr>
          <a:xfrm>
            <a:off x="1777176" y="1093859"/>
            <a:ext cx="1102407" cy="1093861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1777176" y="4519298"/>
            <a:ext cx="1102407" cy="1093861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00" y="22382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10021" y="4149966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9036" y="1093861"/>
            <a:ext cx="1674975" cy="1093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Tôi trả 500$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298249" y="1093860"/>
            <a:ext cx="1504059" cy="10938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 hóa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98251" y="4519300"/>
            <a:ext cx="1504059" cy="10938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 mã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79036" y="4519300"/>
            <a:ext cx="1674975" cy="1093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Tôi trả 500$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4407" y="2792556"/>
            <a:ext cx="2780319" cy="1093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WFXPeM1KHH3eDrkzDo1sDYCu/7c4XJ42S41+k1ed61LOxPxsKBtEgGjbYMqD8SeVx86BzSXuQZSQ5jXUb6b4i5Gj5lW7PHTBoMzfl2G8n3aR1ImyTYoeO6di4QWHGDWZKCRizfhFC/pnlsMGb2wYBa2yPG2FP7C93pwgGbOjEVk=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896740" y="1474148"/>
            <a:ext cx="1358781" cy="33328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6909274" y="2238284"/>
            <a:ext cx="282010" cy="5037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6909274" y="3936980"/>
            <a:ext cx="282010" cy="5542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4896739" y="4886768"/>
            <a:ext cx="1358781" cy="35892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241" y="1188681"/>
            <a:ext cx="1237892" cy="10120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91571" y="2228317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 công khai của Bob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600816" y="5620277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Khóa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bí mật của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8050138" y="1433282"/>
            <a:ext cx="844447" cy="35892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Left Arrow 21"/>
          <p:cNvSpPr/>
          <p:nvPr/>
        </p:nvSpPr>
        <p:spPr>
          <a:xfrm>
            <a:off x="8050138" y="4871539"/>
            <a:ext cx="806475" cy="35892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354" y="2856279"/>
            <a:ext cx="996150" cy="96641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026" y="4509242"/>
            <a:ext cx="1204122" cy="1048578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8504802" y="3202702"/>
            <a:ext cx="806475" cy="33328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33671" y="3858808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Hacker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905" y="2820164"/>
            <a:ext cx="498032" cy="4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61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iley Face 1"/>
          <p:cNvSpPr/>
          <p:nvPr/>
        </p:nvSpPr>
        <p:spPr>
          <a:xfrm>
            <a:off x="1777176" y="1093859"/>
            <a:ext cx="1102407" cy="1093861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1777176" y="4519298"/>
            <a:ext cx="1102407" cy="1093861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00" y="22382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10021" y="414996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9036" y="1093861"/>
            <a:ext cx="1674975" cy="1093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Tôi đã nhận 500$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298249" y="1093860"/>
            <a:ext cx="1504059" cy="10938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 hóa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98251" y="4519300"/>
            <a:ext cx="1504059" cy="10938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 mã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79036" y="4519300"/>
            <a:ext cx="1674975" cy="1093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Tôi đã nhận 500$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4407" y="2792556"/>
            <a:ext cx="2780319" cy="1093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WFXPeM1KHH3eDrkzDo1sDYCu/7c4XJ42S41+k1ed61LOxPxsKBtEgGjbYMqD8SeVx86BzSXuQZSQ5jXUb6b4i5Gj5lW7PHTBoMzfl2G8n3aR1ImyTYoeO6di4QWHGDWZKCRizfhFC/pnlsMGb2wYBa2yPG2FP7C93pwgGbOjEVk=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896740" y="1474148"/>
            <a:ext cx="1358781" cy="33328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6909274" y="2238284"/>
            <a:ext cx="282010" cy="48444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6909274" y="3936980"/>
            <a:ext cx="282010" cy="58232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4896739" y="4886768"/>
            <a:ext cx="1358781" cy="35892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928" y="1116500"/>
            <a:ext cx="1029769" cy="10485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393" y="4519298"/>
            <a:ext cx="1237892" cy="10485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54727" y="235339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 bí mật của Bob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07958" y="5604927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Khóa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 khai của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7840280" y="1433282"/>
            <a:ext cx="1054305" cy="35892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Left Arrow 21"/>
          <p:cNvSpPr/>
          <p:nvPr/>
        </p:nvSpPr>
        <p:spPr>
          <a:xfrm>
            <a:off x="7802308" y="4871539"/>
            <a:ext cx="1054305" cy="358923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82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71" y="518160"/>
            <a:ext cx="991616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20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754380"/>
            <a:ext cx="10119360" cy="56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98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44408"/>
            <a:ext cx="9875520" cy="55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5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be 23"/>
          <p:cNvSpPr/>
          <p:nvPr/>
        </p:nvSpPr>
        <p:spPr>
          <a:xfrm>
            <a:off x="6794262" y="1640792"/>
            <a:ext cx="2979420" cy="251460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Snip Single Corner Rectangle 24"/>
          <p:cNvSpPr/>
          <p:nvPr/>
        </p:nvSpPr>
        <p:spPr>
          <a:xfrm>
            <a:off x="7680206" y="2680922"/>
            <a:ext cx="601980" cy="91440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.doc</a:t>
            </a:r>
            <a:endParaRPr lang="en-US" sz="1400"/>
          </a:p>
        </p:txBody>
      </p:sp>
      <p:sp>
        <p:nvSpPr>
          <p:cNvPr id="26" name="Snip Single Corner Rectangle 25"/>
          <p:cNvSpPr/>
          <p:nvPr/>
        </p:nvSpPr>
        <p:spPr>
          <a:xfrm>
            <a:off x="8381130" y="2680922"/>
            <a:ext cx="601980" cy="91440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.pdf</a:t>
            </a:r>
            <a:endParaRPr lang="en-US" sz="1400"/>
          </a:p>
        </p:txBody>
      </p:sp>
      <p:sp>
        <p:nvSpPr>
          <p:cNvPr id="27" name="Snip Single Corner Rectangle 26"/>
          <p:cNvSpPr/>
          <p:nvPr/>
        </p:nvSpPr>
        <p:spPr>
          <a:xfrm>
            <a:off x="6979283" y="2680922"/>
            <a:ext cx="601980" cy="91440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.txt</a:t>
            </a:r>
            <a:endParaRPr lang="en-US" sz="140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815" y="1980097"/>
            <a:ext cx="494761" cy="5409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29" y="2486826"/>
            <a:ext cx="1042942" cy="123849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636" y="2486826"/>
            <a:ext cx="985660" cy="724850"/>
          </a:xfrm>
          <a:prstGeom prst="rect">
            <a:avLst/>
          </a:prstGeom>
        </p:spPr>
      </p:pic>
      <p:sp>
        <p:nvSpPr>
          <p:cNvPr id="31" name="Cube 30"/>
          <p:cNvSpPr/>
          <p:nvPr/>
        </p:nvSpPr>
        <p:spPr>
          <a:xfrm>
            <a:off x="1407802" y="1640792"/>
            <a:ext cx="2979420" cy="251460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" name="Snip Single Corner Rectangle 31"/>
          <p:cNvSpPr/>
          <p:nvPr/>
        </p:nvSpPr>
        <p:spPr>
          <a:xfrm>
            <a:off x="2293746" y="2680922"/>
            <a:ext cx="601980" cy="91440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.doc</a:t>
            </a:r>
            <a:endParaRPr lang="en-US" sz="1400"/>
          </a:p>
        </p:txBody>
      </p:sp>
      <p:sp>
        <p:nvSpPr>
          <p:cNvPr id="33" name="Snip Single Corner Rectangle 32"/>
          <p:cNvSpPr/>
          <p:nvPr/>
        </p:nvSpPr>
        <p:spPr>
          <a:xfrm>
            <a:off x="2994670" y="2680922"/>
            <a:ext cx="601980" cy="91440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.pdf</a:t>
            </a:r>
            <a:endParaRPr lang="en-US" sz="1400"/>
          </a:p>
        </p:txBody>
      </p:sp>
      <p:sp>
        <p:nvSpPr>
          <p:cNvPr id="34" name="Snip Single Corner Rectangle 33"/>
          <p:cNvSpPr/>
          <p:nvPr/>
        </p:nvSpPr>
        <p:spPr>
          <a:xfrm>
            <a:off x="1592823" y="2680922"/>
            <a:ext cx="601980" cy="91440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.txt</a:t>
            </a:r>
            <a:endParaRPr lang="en-US" sz="140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55" y="1980097"/>
            <a:ext cx="494761" cy="540912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H="1">
            <a:off x="6349525" y="1350236"/>
            <a:ext cx="3161944" cy="3273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27525" y="1145136"/>
            <a:ext cx="2647211" cy="3700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734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20557" y="909954"/>
            <a:ext cx="7474903" cy="433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4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589020" y="1051560"/>
            <a:ext cx="4526280" cy="18745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43" y="1348740"/>
            <a:ext cx="3088958" cy="1264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743" y="2926080"/>
            <a:ext cx="3088958" cy="6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5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01" y="733425"/>
            <a:ext cx="9472759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94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334" y="1080868"/>
            <a:ext cx="8832166" cy="496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15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3" y="1349432"/>
            <a:ext cx="4965470" cy="2793077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636346" y="3410469"/>
            <a:ext cx="3009583" cy="181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92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36" y="562171"/>
            <a:ext cx="10120605" cy="56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85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42" y="706419"/>
            <a:ext cx="8594165" cy="48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98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5" y="571501"/>
            <a:ext cx="9835189" cy="55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94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5" y="599209"/>
            <a:ext cx="10043006" cy="56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4" y="756326"/>
            <a:ext cx="9446638" cy="53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/>
          <p:cNvSpPr/>
          <p:nvPr/>
        </p:nvSpPr>
        <p:spPr>
          <a:xfrm>
            <a:off x="2392680" y="247650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Cube 5"/>
          <p:cNvSpPr/>
          <p:nvPr/>
        </p:nvSpPr>
        <p:spPr>
          <a:xfrm>
            <a:off x="4842510" y="241935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Cube 6"/>
          <p:cNvSpPr/>
          <p:nvPr/>
        </p:nvSpPr>
        <p:spPr>
          <a:xfrm>
            <a:off x="3661410" y="241935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" name="Curved Connector 3"/>
          <p:cNvCxnSpPr>
            <a:stCxn id="3" idx="5"/>
          </p:cNvCxnSpPr>
          <p:nvPr/>
        </p:nvCxnSpPr>
        <p:spPr>
          <a:xfrm>
            <a:off x="3196590" y="2785586"/>
            <a:ext cx="478155" cy="30813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7" idx="5"/>
          </p:cNvCxnSpPr>
          <p:nvPr/>
        </p:nvCxnSpPr>
        <p:spPr>
          <a:xfrm>
            <a:off x="4465320" y="2728436"/>
            <a:ext cx="377190" cy="36528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ube 24"/>
          <p:cNvSpPr/>
          <p:nvPr/>
        </p:nvSpPr>
        <p:spPr>
          <a:xfrm>
            <a:off x="6196965" y="242316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Cube 25"/>
          <p:cNvSpPr/>
          <p:nvPr/>
        </p:nvSpPr>
        <p:spPr>
          <a:xfrm>
            <a:off x="8747760" y="241935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Cube 26"/>
          <p:cNvSpPr/>
          <p:nvPr/>
        </p:nvSpPr>
        <p:spPr>
          <a:xfrm>
            <a:off x="7479030" y="2396490"/>
            <a:ext cx="803910" cy="81915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8" name="Curved Connector 27"/>
          <p:cNvCxnSpPr>
            <a:stCxn id="25" idx="5"/>
          </p:cNvCxnSpPr>
          <p:nvPr/>
        </p:nvCxnSpPr>
        <p:spPr>
          <a:xfrm>
            <a:off x="7000875" y="2732246"/>
            <a:ext cx="478155" cy="36147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7" idx="5"/>
          </p:cNvCxnSpPr>
          <p:nvPr/>
        </p:nvCxnSpPr>
        <p:spPr>
          <a:xfrm>
            <a:off x="8282940" y="2705576"/>
            <a:ext cx="478155" cy="38814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5"/>
          </p:cNvCxnSpPr>
          <p:nvPr/>
        </p:nvCxnSpPr>
        <p:spPr>
          <a:xfrm>
            <a:off x="5646420" y="2728436"/>
            <a:ext cx="550545" cy="36528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80149" y="187446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Arrow Connector 42"/>
          <p:cNvCxnSpPr>
            <a:stCxn id="46" idx="2"/>
            <a:endCxn id="3" idx="0"/>
          </p:cNvCxnSpPr>
          <p:nvPr/>
        </p:nvCxnSpPr>
        <p:spPr>
          <a:xfrm>
            <a:off x="2887454" y="2072640"/>
            <a:ext cx="7670" cy="4038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6" name="Rounded Rectangle 45"/>
          <p:cNvSpPr/>
          <p:nvPr/>
        </p:nvSpPr>
        <p:spPr>
          <a:xfrm>
            <a:off x="2072514" y="1672530"/>
            <a:ext cx="1629880" cy="4001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Genesis block</a:t>
            </a:r>
          </a:p>
        </p:txBody>
      </p:sp>
    </p:spTree>
    <p:extLst>
      <p:ext uri="{BB962C8B-B14F-4D97-AF65-F5344CB8AC3E}">
        <p14:creationId xmlns:p14="http://schemas.microsoft.com/office/powerpoint/2010/main" val="449615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401511" y="1871529"/>
            <a:ext cx="2136448" cy="529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văn đến</a:t>
            </a:r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38" y="1263507"/>
            <a:ext cx="1828067" cy="172879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 flipV="1">
            <a:off x="3537959" y="2127902"/>
            <a:ext cx="1588279" cy="8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49383" y="1666237"/>
            <a:ext cx="3716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Tiếp nhận công văn giấy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Tạo công văn điện tử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Gửi cho Lãnh đạo cơ quan phê duyệt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6842" y="894175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 thư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253154" y="1263507"/>
            <a:ext cx="9532" cy="172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38" y="4203260"/>
            <a:ext cx="1828067" cy="172879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3" idx="2"/>
            <a:endCxn id="12" idx="0"/>
          </p:cNvCxnSpPr>
          <p:nvPr/>
        </p:nvCxnSpPr>
        <p:spPr>
          <a:xfrm>
            <a:off x="6040272" y="2992297"/>
            <a:ext cx="0" cy="1210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26238" y="593205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Lãnh đạo cơ quan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49383" y="4631627"/>
            <a:ext cx="46634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 nhận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công văn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điện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</a:p>
          <a:p>
            <a:pPr marL="285750" indent="-285750">
              <a:buFontTx/>
              <a:buChar char="-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 nhận công văn điện tử với công văn giấy</a:t>
            </a:r>
          </a:p>
          <a:p>
            <a:pPr marL="285750" indent="-285750">
              <a:buFontTx/>
              <a:buChar char="-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Phê duyệt, ban hành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7253154" y="4228897"/>
            <a:ext cx="9532" cy="1728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602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190625"/>
            <a:ext cx="79724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24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697" y="1518478"/>
            <a:ext cx="1266459" cy="1197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3784" y="1932653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 thư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96" y="3039627"/>
            <a:ext cx="1266459" cy="11976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27985" y="4982107"/>
            <a:ext cx="110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Nơi nhận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31537" y="810282"/>
            <a:ext cx="3042303" cy="53466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2687" y="97819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công văn</a:t>
            </a:r>
            <a:endParaRPr 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06654" y="1574322"/>
            <a:ext cx="1657883" cy="9606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mới công văn đến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306655" y="2843251"/>
            <a:ext cx="1657884" cy="8089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ửa công 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 đến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306654" y="3878977"/>
            <a:ext cx="1657884" cy="8128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 công văn đến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323746" y="4918642"/>
            <a:ext cx="1657884" cy="8128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 công văn đến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99079" y="3549713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Lãnh đạo cơ quan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>
            <a:stCxn id="3" idx="3"/>
            <a:endCxn id="11" idx="2"/>
          </p:cNvCxnSpPr>
          <p:nvPr/>
        </p:nvCxnSpPr>
        <p:spPr>
          <a:xfrm flipV="1">
            <a:off x="4239156" y="2054646"/>
            <a:ext cx="3067498" cy="626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" idx="3"/>
            <a:endCxn id="19" idx="2"/>
          </p:cNvCxnSpPr>
          <p:nvPr/>
        </p:nvCxnSpPr>
        <p:spPr>
          <a:xfrm>
            <a:off x="4239156" y="2117319"/>
            <a:ext cx="3067499" cy="1130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20" idx="2"/>
          </p:cNvCxnSpPr>
          <p:nvPr/>
        </p:nvCxnSpPr>
        <p:spPr>
          <a:xfrm>
            <a:off x="4239156" y="2117319"/>
            <a:ext cx="3067498" cy="2168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" idx="3"/>
          </p:cNvCxnSpPr>
          <p:nvPr/>
        </p:nvCxnSpPr>
        <p:spPr>
          <a:xfrm>
            <a:off x="4239156" y="2117319"/>
            <a:ext cx="3084590" cy="3275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695" y="4560775"/>
            <a:ext cx="1266459" cy="1297349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12" idx="3"/>
            <a:endCxn id="20" idx="2"/>
          </p:cNvCxnSpPr>
          <p:nvPr/>
        </p:nvCxnSpPr>
        <p:spPr>
          <a:xfrm>
            <a:off x="4239155" y="3638468"/>
            <a:ext cx="3067499" cy="646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3"/>
            <a:endCxn id="19" idx="2"/>
          </p:cNvCxnSpPr>
          <p:nvPr/>
        </p:nvCxnSpPr>
        <p:spPr>
          <a:xfrm flipV="1">
            <a:off x="4239155" y="3247718"/>
            <a:ext cx="3067500" cy="390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9" idx="3"/>
            <a:endCxn id="20" idx="2"/>
          </p:cNvCxnSpPr>
          <p:nvPr/>
        </p:nvCxnSpPr>
        <p:spPr>
          <a:xfrm flipV="1">
            <a:off x="4239154" y="4285413"/>
            <a:ext cx="3067500" cy="924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73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865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72640" y="4351020"/>
            <a:ext cx="1767840" cy="525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1.0</a:t>
            </a:r>
          </a:p>
        </p:txBody>
      </p:sp>
      <p:sp>
        <p:nvSpPr>
          <p:cNvPr id="3" name="Rectangle 2"/>
          <p:cNvSpPr/>
          <p:nvPr/>
        </p:nvSpPr>
        <p:spPr>
          <a:xfrm>
            <a:off x="3840480" y="3825240"/>
            <a:ext cx="1775460" cy="1051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2.0</a:t>
            </a:r>
          </a:p>
        </p:txBody>
      </p:sp>
      <p:sp>
        <p:nvSpPr>
          <p:cNvPr id="4" name="Rectangle 3"/>
          <p:cNvSpPr/>
          <p:nvPr/>
        </p:nvSpPr>
        <p:spPr>
          <a:xfrm>
            <a:off x="5615940" y="2979420"/>
            <a:ext cx="1790700" cy="1897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29749" y="3985260"/>
            <a:ext cx="1053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9852" y="3426024"/>
            <a:ext cx="177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37860" y="2570262"/>
            <a:ext cx="166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66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Scroll 1"/>
          <p:cNvSpPr/>
          <p:nvPr/>
        </p:nvSpPr>
        <p:spPr>
          <a:xfrm>
            <a:off x="2080260" y="1615440"/>
            <a:ext cx="3070860" cy="3246120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SỔ CÁI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en-U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-Bob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500$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Alice</a:t>
            </a:r>
          </a:p>
          <a:p>
            <a:pPr algn="just"/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-Alice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100$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Maria</a:t>
            </a:r>
          </a:p>
          <a:p>
            <a:pPr algn="just"/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-Maria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300$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Tom</a:t>
            </a:r>
          </a:p>
          <a:p>
            <a:pPr algn="just"/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-Tom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400$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Bob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miley Face 15"/>
          <p:cNvSpPr/>
          <p:nvPr/>
        </p:nvSpPr>
        <p:spPr>
          <a:xfrm>
            <a:off x="6111240" y="2019300"/>
            <a:ext cx="822960" cy="78486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miley Face 16"/>
          <p:cNvSpPr/>
          <p:nvPr/>
        </p:nvSpPr>
        <p:spPr>
          <a:xfrm>
            <a:off x="8496300" y="3764280"/>
            <a:ext cx="822960" cy="78486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miley Face 17"/>
          <p:cNvSpPr/>
          <p:nvPr/>
        </p:nvSpPr>
        <p:spPr>
          <a:xfrm>
            <a:off x="8496300" y="2019300"/>
            <a:ext cx="822960" cy="78486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miley Face 18"/>
          <p:cNvSpPr/>
          <p:nvPr/>
        </p:nvSpPr>
        <p:spPr>
          <a:xfrm>
            <a:off x="6111240" y="3764280"/>
            <a:ext cx="822960" cy="78486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/>
          <p:cNvCxnSpPr>
            <a:stCxn id="16" idx="6"/>
            <a:endCxn id="18" idx="2"/>
          </p:cNvCxnSpPr>
          <p:nvPr/>
        </p:nvCxnSpPr>
        <p:spPr>
          <a:xfrm>
            <a:off x="6934200" y="2411730"/>
            <a:ext cx="1562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4"/>
            <a:endCxn id="17" idx="0"/>
          </p:cNvCxnSpPr>
          <p:nvPr/>
        </p:nvCxnSpPr>
        <p:spPr>
          <a:xfrm>
            <a:off x="8907780" y="2804160"/>
            <a:ext cx="0" cy="96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2"/>
            <a:endCxn id="19" idx="6"/>
          </p:cNvCxnSpPr>
          <p:nvPr/>
        </p:nvCxnSpPr>
        <p:spPr>
          <a:xfrm flipH="1">
            <a:off x="6934200" y="4156710"/>
            <a:ext cx="1562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9" idx="0"/>
            <a:endCxn id="16" idx="4"/>
          </p:cNvCxnSpPr>
          <p:nvPr/>
        </p:nvCxnSpPr>
        <p:spPr>
          <a:xfrm flipV="1">
            <a:off x="6522720" y="2804160"/>
            <a:ext cx="0" cy="96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88878" y="20423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500$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07780" y="30538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00$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88878" y="41813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00$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44595" y="30538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00$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46041" y="170979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89423" y="170979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89423" y="448931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Maria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42573" y="4492229"/>
            <a:ext cx="60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5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be 13"/>
          <p:cNvSpPr/>
          <p:nvPr/>
        </p:nvSpPr>
        <p:spPr>
          <a:xfrm>
            <a:off x="4186457" y="3998548"/>
            <a:ext cx="2932190" cy="112613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Mã 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băm khối trước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ube 14"/>
          <p:cNvSpPr/>
          <p:nvPr/>
        </p:nvSpPr>
        <p:spPr>
          <a:xfrm>
            <a:off x="4186457" y="3156198"/>
            <a:ext cx="2932190" cy="112613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Dấu thời gian</a:t>
            </a:r>
          </a:p>
        </p:txBody>
      </p:sp>
      <p:sp>
        <p:nvSpPr>
          <p:cNvPr id="16" name="Cube 15"/>
          <p:cNvSpPr/>
          <p:nvPr/>
        </p:nvSpPr>
        <p:spPr>
          <a:xfrm>
            <a:off x="4186457" y="2334108"/>
            <a:ext cx="2932190" cy="112613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dung giao 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ube 16"/>
          <p:cNvSpPr/>
          <p:nvPr/>
        </p:nvSpPr>
        <p:spPr>
          <a:xfrm>
            <a:off x="4186456" y="1491758"/>
            <a:ext cx="2932190" cy="112613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băm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49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7729" y="2179178"/>
            <a:ext cx="1734796" cy="2136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 khối 55</a:t>
            </a: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Bob chuyển 500$</a:t>
            </a: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 khối 54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>
            <a:off x="3682525" y="2606467"/>
            <a:ext cx="1716993" cy="143569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47729" y="2879933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932774" y="3647629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399518" y="2179178"/>
            <a:ext cx="1734796" cy="2136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Mã khối 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Alice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chuyển 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Mã khối 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>
            <a:off x="7134314" y="2606467"/>
            <a:ext cx="1716993" cy="143569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99518" y="2879933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384563" y="3647629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836352" y="2179178"/>
            <a:ext cx="1734796" cy="2136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Mã khối 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Jack nhận 3000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Mã khối 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8836352" y="2879933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821397" y="3647629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32736" y="1742906"/>
            <a:ext cx="93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Khối 55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84525" y="174290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Khối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221359" y="174290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Khối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7729" y="2179178"/>
            <a:ext cx="1734796" cy="2136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c4ca</a:t>
            </a: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Bob chuyển 500$</a:t>
            </a: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a312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>
            <a:off x="3682525" y="2606467"/>
            <a:ext cx="1716993" cy="143569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47729" y="2879933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932774" y="3647629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399518" y="2179178"/>
            <a:ext cx="1734796" cy="2136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a13b</a:t>
            </a:r>
            <a:endParaRPr lang="en-US" sz="1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dịch đã bị sửa</a:t>
            </a:r>
            <a:endParaRPr lang="en-US" sz="1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c4ca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>
            <a:off x="7134314" y="2606467"/>
            <a:ext cx="1716993" cy="143569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99518" y="2879933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384563" y="3647629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836352" y="2179178"/>
            <a:ext cx="1734796" cy="2136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eccb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Jack nhận 3000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c81e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8836352" y="2879933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821397" y="3647629"/>
            <a:ext cx="173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32736" y="1742906"/>
            <a:ext cx="93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Khối 55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84525" y="174290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Khối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221359" y="174290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Khối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605685" y="2311638"/>
            <a:ext cx="1307507" cy="43583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a13b</a:t>
            </a:r>
            <a:endParaRPr lang="en-US" sz="1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066732" y="3763710"/>
            <a:ext cx="1307507" cy="43583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c81e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ultiply 4"/>
          <p:cNvSpPr/>
          <p:nvPr/>
        </p:nvSpPr>
        <p:spPr>
          <a:xfrm>
            <a:off x="7617307" y="2926469"/>
            <a:ext cx="753854" cy="83495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66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489</Words>
  <Application>Microsoft Office PowerPoint</Application>
  <PresentationFormat>Widescreen</PresentationFormat>
  <Paragraphs>192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account</cp:lastModifiedBy>
  <cp:revision>311</cp:revision>
  <dcterms:created xsi:type="dcterms:W3CDTF">2020-05-19T12:34:31Z</dcterms:created>
  <dcterms:modified xsi:type="dcterms:W3CDTF">2020-07-19T22:24:25Z</dcterms:modified>
</cp:coreProperties>
</file>